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T.ahead.view.dir.plots.20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Alan C.</dc:creator>
  <cp:lastModifiedBy>Cummings, Alan C.</cp:lastModifiedBy>
  <cp:revision>3</cp:revision>
  <dcterms:created xsi:type="dcterms:W3CDTF">2018-04-25T16:44:33Z</dcterms:created>
  <dcterms:modified xsi:type="dcterms:W3CDTF">2018-04-25T16:52:09Z</dcterms:modified>
</cp:coreProperties>
</file>