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09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88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76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10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6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94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3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70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7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95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E11DB-9ACE-4A21-9DE1-30B548DA6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2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T.ahead.view.dir.plots.2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2325" y="695325"/>
            <a:ext cx="546735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1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Cummings, Alan C.</dc:creator>
  <cp:lastModifiedBy>Cummings, Alan C.</cp:lastModifiedBy>
  <cp:revision>23</cp:revision>
  <dcterms:created xsi:type="dcterms:W3CDTF">2018-04-25T16:44:33Z</dcterms:created>
  <dcterms:modified xsi:type="dcterms:W3CDTF">2018-04-26T16:21:46Z</dcterms:modified>
</cp:coreProperties>
</file>