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11DB-9ACE-4A21-9DE1-30B548DA62E6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DE51-5C60-439E-8F8E-147B3B300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09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11DB-9ACE-4A21-9DE1-30B548DA62E6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DE51-5C60-439E-8F8E-147B3B300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95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11DB-9ACE-4A21-9DE1-30B548DA62E6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DE51-5C60-439E-8F8E-147B3B300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88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11DB-9ACE-4A21-9DE1-30B548DA62E6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DE51-5C60-439E-8F8E-147B3B300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276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11DB-9ACE-4A21-9DE1-30B548DA62E6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DE51-5C60-439E-8F8E-147B3B300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10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11DB-9ACE-4A21-9DE1-30B548DA62E6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DE51-5C60-439E-8F8E-147B3B300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61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11DB-9ACE-4A21-9DE1-30B548DA62E6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DE51-5C60-439E-8F8E-147B3B300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94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11DB-9ACE-4A21-9DE1-30B548DA62E6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DE51-5C60-439E-8F8E-147B3B300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35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11DB-9ACE-4A21-9DE1-30B548DA62E6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DE51-5C60-439E-8F8E-147B3B300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70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11DB-9ACE-4A21-9DE1-30B548DA62E6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DE51-5C60-439E-8F8E-147B3B300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73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11DB-9ACE-4A21-9DE1-30B548DA62E6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DE51-5C60-439E-8F8E-147B3B300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295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E11DB-9ACE-4A21-9DE1-30B548DA62E6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FDE51-5C60-439E-8F8E-147B3B300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2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T.behind.view.dir.plots.200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5467350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1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Cummings, Alan C.</dc:creator>
  <cp:lastModifiedBy>Cummings, Alan C.</cp:lastModifiedBy>
  <cp:revision>3</cp:revision>
  <dcterms:created xsi:type="dcterms:W3CDTF">2018-04-25T16:44:33Z</dcterms:created>
  <dcterms:modified xsi:type="dcterms:W3CDTF">2018-04-25T21:24:31Z</dcterms:modified>
</cp:coreProperties>
</file>