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0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9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8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7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1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6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9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3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7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7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9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2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ET.behind.view.dir.plots.200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62325" y="695325"/>
            <a:ext cx="546735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Cummings, Alan C.</dc:creator>
  <cp:lastModifiedBy>Cummings, Alan C.</cp:lastModifiedBy>
  <cp:revision>6</cp:revision>
  <dcterms:created xsi:type="dcterms:W3CDTF">2018-04-25T16:44:33Z</dcterms:created>
  <dcterms:modified xsi:type="dcterms:W3CDTF">2018-04-25T21:48:47Z</dcterms:modified>
</cp:coreProperties>
</file>