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0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9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88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76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1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6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9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83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7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73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9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E11DB-9ACE-4A21-9DE1-30B548DA62E6}" type="datetimeFigureOut">
              <a:rPr lang="en-US" smtClean="0"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9FDE51-5C60-439E-8F8E-147B3B300E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2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T.behind.view.dir.plots.201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62325" y="695325"/>
            <a:ext cx="546735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Cummings, Alan C.</dc:creator>
  <cp:lastModifiedBy>Cummings, Alan C.</cp:lastModifiedBy>
  <cp:revision>11</cp:revision>
  <dcterms:created xsi:type="dcterms:W3CDTF">2018-04-25T16:44:33Z</dcterms:created>
  <dcterms:modified xsi:type="dcterms:W3CDTF">2018-04-25T22:26:00Z</dcterms:modified>
</cp:coreProperties>
</file>